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9" r:id="rId1"/>
  </p:sldMasterIdLst>
  <p:notesMasterIdLst>
    <p:notesMasterId r:id="rId7"/>
  </p:notesMasterIdLst>
  <p:handoutMasterIdLst>
    <p:handoutMasterId r:id="rId8"/>
  </p:handoutMasterIdLst>
  <p:sldIdLst>
    <p:sldId id="280" r:id="rId2"/>
    <p:sldId id="320" r:id="rId3"/>
    <p:sldId id="321" r:id="rId4"/>
    <p:sldId id="317" r:id="rId5"/>
    <p:sldId id="301" r:id="rId6"/>
  </p:sldIdLst>
  <p:sldSz cx="23409275" cy="13166725"/>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128"/>
        <a:cs typeface="+mn-cs"/>
      </a:defRPr>
    </a:lvl1pPr>
    <a:lvl2pPr marL="1120775" indent="3175" algn="l" rtl="0" fontAlgn="base">
      <a:spcBef>
        <a:spcPct val="0"/>
      </a:spcBef>
      <a:spcAft>
        <a:spcPct val="0"/>
      </a:spcAft>
      <a:defRPr kern="1200">
        <a:solidFill>
          <a:schemeClr val="tx1"/>
        </a:solidFill>
        <a:latin typeface="Arial" charset="0"/>
        <a:ea typeface="ＭＳ Ｐゴシック" charset="-128"/>
        <a:cs typeface="+mn-cs"/>
      </a:defRPr>
    </a:lvl2pPr>
    <a:lvl3pPr marL="2244725" indent="3175" algn="l" rtl="0" fontAlgn="base">
      <a:spcBef>
        <a:spcPct val="0"/>
      </a:spcBef>
      <a:spcAft>
        <a:spcPct val="0"/>
      </a:spcAft>
      <a:defRPr kern="1200">
        <a:solidFill>
          <a:schemeClr val="tx1"/>
        </a:solidFill>
        <a:latin typeface="Arial" charset="0"/>
        <a:ea typeface="ＭＳ Ｐゴシック" charset="-128"/>
        <a:cs typeface="+mn-cs"/>
      </a:defRPr>
    </a:lvl3pPr>
    <a:lvl4pPr marL="3368675" indent="3175" algn="l" rtl="0" fontAlgn="base">
      <a:spcBef>
        <a:spcPct val="0"/>
      </a:spcBef>
      <a:spcAft>
        <a:spcPct val="0"/>
      </a:spcAft>
      <a:defRPr kern="1200">
        <a:solidFill>
          <a:schemeClr val="tx1"/>
        </a:solidFill>
        <a:latin typeface="Arial" charset="0"/>
        <a:ea typeface="ＭＳ Ｐゴシック" charset="-128"/>
        <a:cs typeface="+mn-cs"/>
      </a:defRPr>
    </a:lvl4pPr>
    <a:lvl5pPr marL="4494213" indent="3175" algn="l"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931" userDrawn="1">
          <p15:clr>
            <a:srgbClr val="A4A3A4"/>
          </p15:clr>
        </p15:guide>
        <p15:guide id="2" pos="89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BC1BC"/>
    <a:srgbClr val="F7C1BB"/>
    <a:srgbClr val="885A5A"/>
    <a:srgbClr val="ED6A5A"/>
    <a:srgbClr val="F4F1BB"/>
    <a:srgbClr val="84B082"/>
    <a:srgbClr val="123F68"/>
    <a:srgbClr val="FFD670"/>
    <a:srgbClr val="70D6FF"/>
    <a:srgbClr val="FF70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52"/>
    <p:restoredTop sz="89355"/>
  </p:normalViewPr>
  <p:slideViewPr>
    <p:cSldViewPr showGuides="1">
      <p:cViewPr varScale="1">
        <p:scale>
          <a:sx n="47" d="100"/>
          <a:sy n="47" d="100"/>
        </p:scale>
        <p:origin x="304" y="1040"/>
      </p:cViewPr>
      <p:guideLst>
        <p:guide orient="horz" pos="931"/>
        <p:guide pos="89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BED862-AF33-0947-A601-FA6040CBDB50}" type="datetimeFigureOut">
              <a:rPr lang="en-US" smtClean="0"/>
              <a:t>6/26/19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A96838-F269-354B-874A-12817284FD5C}" type="slidenum">
              <a:rPr lang="en-US" smtClean="0"/>
              <a:t>‹#›</a:t>
            </a:fld>
            <a:endParaRPr lang="en-US" dirty="0"/>
          </a:p>
        </p:txBody>
      </p:sp>
    </p:spTree>
    <p:extLst>
      <p:ext uri="{BB962C8B-B14F-4D97-AF65-F5344CB8AC3E}">
        <p14:creationId xmlns:p14="http://schemas.microsoft.com/office/powerpoint/2010/main" val="113850429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1" name="Rectangle 3"/>
          <p:cNvSpPr>
            <a:spLocks noGrp="1" noChangeArrowheads="1"/>
          </p:cNvSpPr>
          <p:nvPr>
            <p:ph type="dt" idx="1"/>
          </p:nvPr>
        </p:nvSpPr>
        <p:spPr bwMode="auto">
          <a:xfrm>
            <a:off x="3884613" y="0"/>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a:defRPr sz="1200">
                <a:ea typeface="ＭＳ Ｐゴシック" charset="0"/>
                <a:cs typeface="+mn-cs"/>
              </a:defRPr>
            </a:lvl1pPr>
          </a:lstStyle>
          <a:p>
            <a:pPr>
              <a:defRPr/>
            </a:pPr>
            <a:endParaRPr lang="en-US" dirty="0"/>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38E0659F-3E19-A049-AC1A-FB6BFDC66573}" type="slidenum">
              <a:rPr lang="en-US" altLang="en-US"/>
              <a:pPr/>
              <a:t>‹#›</a:t>
            </a:fld>
            <a:endParaRPr lang="en-US" altLang="en-US" dirty="0"/>
          </a:p>
        </p:txBody>
      </p:sp>
    </p:spTree>
    <p:extLst>
      <p:ext uri="{BB962C8B-B14F-4D97-AF65-F5344CB8AC3E}">
        <p14:creationId xmlns:p14="http://schemas.microsoft.com/office/powerpoint/2010/main" val="15511218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3000" kern="1200">
        <a:solidFill>
          <a:schemeClr val="tx1"/>
        </a:solidFill>
        <a:latin typeface="Arial" charset="0"/>
        <a:ea typeface="ＭＳ Ｐゴシック" charset="0"/>
        <a:cs typeface="ＭＳ Ｐゴシック" charset="0"/>
      </a:defRPr>
    </a:lvl1pPr>
    <a:lvl2pPr marL="1120775" algn="l" rtl="0" eaLnBrk="0" fontAlgn="base" hangingPunct="0">
      <a:spcBef>
        <a:spcPct val="30000"/>
      </a:spcBef>
      <a:spcAft>
        <a:spcPct val="0"/>
      </a:spcAft>
      <a:defRPr sz="3000" kern="1200">
        <a:solidFill>
          <a:schemeClr val="tx1"/>
        </a:solidFill>
        <a:latin typeface="Arial" charset="0"/>
        <a:ea typeface="ＭＳ Ｐゴシック" charset="0"/>
        <a:cs typeface="+mn-cs"/>
      </a:defRPr>
    </a:lvl2pPr>
    <a:lvl3pPr marL="2244725" algn="l" rtl="0" eaLnBrk="0" fontAlgn="base" hangingPunct="0">
      <a:spcBef>
        <a:spcPct val="30000"/>
      </a:spcBef>
      <a:spcAft>
        <a:spcPct val="0"/>
      </a:spcAft>
      <a:defRPr sz="3000" kern="1200">
        <a:solidFill>
          <a:schemeClr val="tx1"/>
        </a:solidFill>
        <a:latin typeface="Arial" charset="0"/>
        <a:ea typeface="ＭＳ Ｐゴシック" charset="0"/>
        <a:cs typeface="+mn-cs"/>
      </a:defRPr>
    </a:lvl3pPr>
    <a:lvl4pPr marL="3368675" algn="l" rtl="0" eaLnBrk="0" fontAlgn="base" hangingPunct="0">
      <a:spcBef>
        <a:spcPct val="30000"/>
      </a:spcBef>
      <a:spcAft>
        <a:spcPct val="0"/>
      </a:spcAft>
      <a:defRPr sz="3000" kern="1200">
        <a:solidFill>
          <a:schemeClr val="tx1"/>
        </a:solidFill>
        <a:latin typeface="Arial" charset="0"/>
        <a:ea typeface="ＭＳ Ｐゴシック" charset="0"/>
        <a:cs typeface="+mn-cs"/>
      </a:defRPr>
    </a:lvl4pPr>
    <a:lvl5pPr marL="4494213" algn="l" rtl="0" eaLnBrk="0" fontAlgn="base" hangingPunct="0">
      <a:spcBef>
        <a:spcPct val="30000"/>
      </a:spcBef>
      <a:spcAft>
        <a:spcPct val="0"/>
      </a:spcAft>
      <a:defRPr sz="3000" kern="1200">
        <a:solidFill>
          <a:schemeClr val="tx1"/>
        </a:solidFill>
        <a:latin typeface="Arial" charset="0"/>
        <a:ea typeface="ＭＳ Ｐゴシック" charset="0"/>
        <a:cs typeface="+mn-cs"/>
      </a:defRPr>
    </a:lvl5pPr>
    <a:lvl6pPr marL="5623378" algn="l" defTabSz="1124677" rtl="0" eaLnBrk="1" latinLnBrk="0" hangingPunct="1">
      <a:defRPr sz="3000" kern="1200">
        <a:solidFill>
          <a:schemeClr val="tx1"/>
        </a:solidFill>
        <a:latin typeface="+mn-lt"/>
        <a:ea typeface="+mn-ea"/>
        <a:cs typeface="+mn-cs"/>
      </a:defRPr>
    </a:lvl6pPr>
    <a:lvl7pPr marL="6748052" algn="l" defTabSz="1124677" rtl="0" eaLnBrk="1" latinLnBrk="0" hangingPunct="1">
      <a:defRPr sz="3000" kern="1200">
        <a:solidFill>
          <a:schemeClr val="tx1"/>
        </a:solidFill>
        <a:latin typeface="+mn-lt"/>
        <a:ea typeface="+mn-ea"/>
        <a:cs typeface="+mn-cs"/>
      </a:defRPr>
    </a:lvl7pPr>
    <a:lvl8pPr marL="7872729" algn="l" defTabSz="1124677" rtl="0" eaLnBrk="1" latinLnBrk="0" hangingPunct="1">
      <a:defRPr sz="3000" kern="1200">
        <a:solidFill>
          <a:schemeClr val="tx1"/>
        </a:solidFill>
        <a:latin typeface="+mn-lt"/>
        <a:ea typeface="+mn-ea"/>
        <a:cs typeface="+mn-cs"/>
      </a:defRPr>
    </a:lvl8pPr>
    <a:lvl9pPr marL="8997403" algn="l" defTabSz="1124677" rtl="0" eaLnBrk="1" latinLnBrk="0" hangingPunct="1">
      <a:defRPr sz="3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E0659F-3E19-A049-AC1A-FB6BFDC66573}" type="slidenum">
              <a:rPr lang="en-US" altLang="en-US" smtClean="0"/>
              <a:pPr/>
              <a:t>1</a:t>
            </a:fld>
            <a:endParaRPr lang="en-US" altLang="en-US" dirty="0"/>
          </a:p>
        </p:txBody>
      </p:sp>
    </p:spTree>
    <p:extLst>
      <p:ext uri="{BB962C8B-B14F-4D97-AF65-F5344CB8AC3E}">
        <p14:creationId xmlns:p14="http://schemas.microsoft.com/office/powerpoint/2010/main" val="858152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we are moving from high level business decisions down to the technical level of the organization. This is important because it is the strategy that should influence all other activities and not the other way around. as we’ll see in future chapters, using the technical environment as the starting place is a sure way to waste time, effort and money.</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2</a:t>
            </a:fld>
            <a:endParaRPr lang="en-US" altLang="en-US" dirty="0"/>
          </a:p>
        </p:txBody>
      </p:sp>
    </p:spTree>
    <p:extLst>
      <p:ext uri="{BB962C8B-B14F-4D97-AF65-F5344CB8AC3E}">
        <p14:creationId xmlns:p14="http://schemas.microsoft.com/office/powerpoint/2010/main" val="2827211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we are moving from high level business decisions down to the technical level of the organization. This is important because it is the strategy that should influence all other activities and not the other way around. as we’ll see in future chapters, using the technical environment as the starting place is a sure way to waste time, effort and money.</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3</a:t>
            </a:fld>
            <a:endParaRPr lang="en-US" altLang="en-US" dirty="0"/>
          </a:p>
        </p:txBody>
      </p:sp>
    </p:spTree>
    <p:extLst>
      <p:ext uri="{BB962C8B-B14F-4D97-AF65-F5344CB8AC3E}">
        <p14:creationId xmlns:p14="http://schemas.microsoft.com/office/powerpoint/2010/main" val="2717964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 a picture of who the analyst is and what </a:t>
            </a:r>
            <a:r>
              <a:rPr lang="en-US"/>
              <a:t>they should be able to do.</a:t>
            </a:r>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4</a:t>
            </a:fld>
            <a:endParaRPr lang="en-US" altLang="en-US" dirty="0"/>
          </a:p>
        </p:txBody>
      </p:sp>
    </p:spTree>
    <p:extLst>
      <p:ext uri="{BB962C8B-B14F-4D97-AF65-F5344CB8AC3E}">
        <p14:creationId xmlns:p14="http://schemas.microsoft.com/office/powerpoint/2010/main" val="33625052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3" name="Picture 6" descr="DESB.psd"/>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55975" y="2087563"/>
            <a:ext cx="16697325" cy="356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0"/>
          </p:nvPr>
        </p:nvSpPr>
        <p:spPr>
          <a:xfrm>
            <a:off x="0" y="6986664"/>
            <a:ext cx="23409275" cy="1419654"/>
          </a:xfrm>
        </p:spPr>
        <p:txBody>
          <a:bodyPr/>
          <a:lstStyle>
            <a:lvl1pPr marL="0" indent="0" algn="ctr">
              <a:buNone/>
              <a:defRPr sz="9800" b="1"/>
            </a:lvl1pPr>
          </a:lstStyle>
          <a:p>
            <a:pPr lvl="0"/>
            <a:r>
              <a:rPr lang="en-US" dirty="0"/>
              <a:t>Click to edit Master text styles</a:t>
            </a:r>
          </a:p>
        </p:txBody>
      </p:sp>
    </p:spTree>
    <p:extLst>
      <p:ext uri="{BB962C8B-B14F-4D97-AF65-F5344CB8AC3E}">
        <p14:creationId xmlns:p14="http://schemas.microsoft.com/office/powerpoint/2010/main" val="574020382"/>
      </p:ext>
    </p:extLst>
  </p:cSld>
  <p:clrMapOvr>
    <a:overrideClrMapping bg1="lt1" tx1="dk1" bg2="lt2" tx2="dk2" accent1="accent1" accent2="accent2" accent3="accent3" accent4="accent4" accent5="accent5" accent6="accent6" hlink="hlink" folHlink="folHlink"/>
  </p:clrMapOvr>
  <p:transition/>
  <p:hf sldNum="0"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61"/>
            <a:ext cx="21068348" cy="1362584"/>
          </a:xfrm>
        </p:spPr>
        <p:txBody>
          <a:bodyPr/>
          <a:lstStyle/>
          <a:p>
            <a:r>
              <a:rPr lang="en-US"/>
              <a:t>Click to edit Master title style</a:t>
            </a:r>
            <a:endParaRPr lang="en-US" dirty="0"/>
          </a:p>
        </p:txBody>
      </p:sp>
      <p:sp>
        <p:nvSpPr>
          <p:cNvPr id="3" name="Content Placeholder 2"/>
          <p:cNvSpPr>
            <a:spLocks noGrp="1"/>
          </p:cNvSpPr>
          <p:nvPr>
            <p:ph idx="4294967295"/>
          </p:nvPr>
        </p:nvSpPr>
        <p:spPr>
          <a:xfrm>
            <a:off x="1167534" y="2468562"/>
            <a:ext cx="21069300" cy="8821737"/>
          </a:xfrm>
        </p:spPr>
        <p:txBody>
          <a:bodyPr/>
          <a:lstStyle/>
          <a:p>
            <a:r>
              <a:rPr lang="en-US" altLang="en-US" dirty="0">
                <a:latin typeface="Arial" charset="0"/>
                <a:ea typeface="ＭＳ Ｐゴシック" charset="-128"/>
              </a:rPr>
              <a:t>Add Content Here</a:t>
            </a:r>
          </a:p>
          <a:p>
            <a:r>
              <a:rPr lang="en-US" altLang="en-US" dirty="0">
                <a:latin typeface="Arial" charset="0"/>
                <a:ea typeface="ＭＳ Ｐゴシック" charset="-128"/>
              </a:rPr>
              <a:t>And more here</a:t>
            </a:r>
          </a:p>
          <a:p>
            <a:pPr lvl="1"/>
            <a:r>
              <a:rPr lang="en-US" altLang="en-US" dirty="0">
                <a:latin typeface="Arial" charset="0"/>
                <a:ea typeface="ＭＳ Ｐゴシック" charset="-128"/>
              </a:rPr>
              <a:t>And more here</a:t>
            </a:r>
          </a:p>
        </p:txBody>
      </p:sp>
    </p:spTree>
    <p:extLst>
      <p:ext uri="{BB962C8B-B14F-4D97-AF65-F5344CB8AC3E}">
        <p14:creationId xmlns:p14="http://schemas.microsoft.com/office/powerpoint/2010/main" val="140149664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54"/>
            <a:ext cx="21068348" cy="136258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70491"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11899719"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353522640"/>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0464" y="487362"/>
            <a:ext cx="21068348" cy="1362584"/>
          </a:xfrm>
        </p:spPr>
        <p:txBody>
          <a:bodyPr/>
          <a:lstStyle/>
          <a:p>
            <a:r>
              <a:rPr lang="en-US"/>
              <a:t>Click to edit Master title style</a:t>
            </a:r>
            <a:endParaRPr lang="en-US" dirty="0"/>
          </a:p>
        </p:txBody>
      </p:sp>
    </p:spTree>
    <p:extLst>
      <p:ext uri="{BB962C8B-B14F-4D97-AF65-F5344CB8AC3E}">
        <p14:creationId xmlns:p14="http://schemas.microsoft.com/office/powerpoint/2010/main" val="36073780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9988" y="469900"/>
            <a:ext cx="21069300" cy="1365250"/>
          </a:xfrm>
          <a:prstGeom prst="rect">
            <a:avLst/>
          </a:prstGeom>
        </p:spPr>
        <p:txBody>
          <a:bodyPr vert="horz" lIns="224912" tIns="112456" rIns="224912" bIns="112456" rtlCol="0" anchor="b">
            <a:noAutofit/>
          </a:bodyPr>
          <a:lstStyle/>
          <a:p>
            <a:r>
              <a:rPr lang="en-US" dirty="0"/>
              <a:t>Click to edit Master</a:t>
            </a:r>
          </a:p>
        </p:txBody>
      </p:sp>
      <p:sp>
        <p:nvSpPr>
          <p:cNvPr id="1027" name="Text Placeholder 2"/>
          <p:cNvSpPr>
            <a:spLocks noGrp="1"/>
          </p:cNvSpPr>
          <p:nvPr>
            <p:ph type="body" idx="1"/>
          </p:nvPr>
        </p:nvSpPr>
        <p:spPr bwMode="auto">
          <a:xfrm>
            <a:off x="1169988" y="2447925"/>
            <a:ext cx="21069300" cy="761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224912" tIns="112456" rIns="224912" bIns="112456"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0"/>
            <a:r>
              <a:rPr lang="en-US" altLang="en-US" dirty="0"/>
              <a:t>More Text</a:t>
            </a:r>
          </a:p>
          <a:p>
            <a:pPr lvl="0"/>
            <a:r>
              <a:rPr lang="en-US" altLang="en-US" dirty="0"/>
              <a:t>More text</a:t>
            </a:r>
          </a:p>
        </p:txBody>
      </p:sp>
      <p:cxnSp>
        <p:nvCxnSpPr>
          <p:cNvPr id="6" name="Straight Connector 5"/>
          <p:cNvCxnSpPr/>
          <p:nvPr/>
        </p:nvCxnSpPr>
        <p:spPr>
          <a:xfrm>
            <a:off x="0" y="12258675"/>
            <a:ext cx="23409275" cy="0"/>
          </a:xfrm>
          <a:prstGeom prst="line">
            <a:avLst/>
          </a:prstGeom>
          <a:ln>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sp>
        <p:nvSpPr>
          <p:cNvPr id="1029" name="Rectangle 6"/>
          <p:cNvSpPr>
            <a:spLocks noChangeArrowheads="1"/>
          </p:cNvSpPr>
          <p:nvPr/>
        </p:nvSpPr>
        <p:spPr bwMode="auto">
          <a:xfrm>
            <a:off x="13333413" y="12325350"/>
            <a:ext cx="9953625" cy="115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eaLnBrk="1" hangingPunct="1"/>
            <a:r>
              <a:rPr lang="en-US" altLang="en-US" sz="3200" i="1" dirty="0">
                <a:solidFill>
                  <a:srgbClr val="7F7F7F"/>
                </a:solidFill>
              </a:rPr>
              <a:t>© Jeremy Morris</a:t>
            </a:r>
          </a:p>
          <a:p>
            <a:pPr algn="r" eaLnBrk="1" hangingPunct="1"/>
            <a:endParaRPr lang="en-US" altLang="en-US" sz="3200" i="1" dirty="0">
              <a:solidFill>
                <a:srgbClr val="7F7F7F"/>
              </a:solidFill>
            </a:endParaRPr>
          </a:p>
        </p:txBody>
      </p:sp>
      <p:sp>
        <p:nvSpPr>
          <p:cNvPr id="1030" name="Rectangle 8"/>
          <p:cNvSpPr>
            <a:spLocks noChangeArrowheads="1"/>
          </p:cNvSpPr>
          <p:nvPr/>
        </p:nvSpPr>
        <p:spPr bwMode="auto">
          <a:xfrm>
            <a:off x="122237" y="12398375"/>
            <a:ext cx="8000999" cy="65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3200" i="1" dirty="0">
                <a:solidFill>
                  <a:srgbClr val="7F7F7F"/>
                </a:solidFill>
              </a:rPr>
              <a:t>Operations and Information</a:t>
            </a:r>
            <a:r>
              <a:rPr lang="en-US" altLang="en-US" sz="3200" i="1" baseline="0" dirty="0">
                <a:solidFill>
                  <a:srgbClr val="7F7F7F"/>
                </a:solidFill>
              </a:rPr>
              <a:t> Systems</a:t>
            </a:r>
            <a:endParaRPr lang="en-US" altLang="en-US" sz="3200" i="1" dirty="0">
              <a:solidFill>
                <a:srgbClr val="7F7F7F"/>
              </a:solidFill>
            </a:endParaRPr>
          </a:p>
        </p:txBody>
      </p:sp>
    </p:spTree>
  </p:cSld>
  <p:clrMap bg1="lt1" tx1="dk1" bg2="lt2" tx2="dk2" accent1="accent1" accent2="accent2" accent3="accent3" accent4="accent4" accent5="accent5" accent6="accent6" hlink="hlink" folHlink="folHlink"/>
  <p:sldLayoutIdLst>
    <p:sldLayoutId id="2147484069" r:id="rId1"/>
    <p:sldLayoutId id="2147484066" r:id="rId2"/>
    <p:sldLayoutId id="2147484067" r:id="rId3"/>
    <p:sldLayoutId id="2147484068" r:id="rId4"/>
  </p:sldLayoutIdLst>
  <p:transition/>
  <p:hf sldNum="0" hdr="0"/>
  <p:txStyles>
    <p:titleStyle>
      <a:lvl1pPr algn="l" defTabSz="1120775" rtl="0" eaLnBrk="0" fontAlgn="base" hangingPunct="0">
        <a:spcBef>
          <a:spcPct val="0"/>
        </a:spcBef>
        <a:spcAft>
          <a:spcPct val="0"/>
        </a:spcAft>
        <a:defRPr sz="7200" b="1" kern="1200" cap="all">
          <a:solidFill>
            <a:srgbClr val="4F4F4F"/>
          </a:solidFill>
          <a:latin typeface="Arial"/>
          <a:ea typeface="ＭＳ Ｐゴシック" charset="0"/>
          <a:cs typeface="Arial"/>
        </a:defRPr>
      </a:lvl1pPr>
      <a:lvl2pPr algn="l" defTabSz="1120775" rtl="0" eaLnBrk="0" fontAlgn="base" hangingPunct="0">
        <a:spcBef>
          <a:spcPct val="0"/>
        </a:spcBef>
        <a:spcAft>
          <a:spcPct val="0"/>
        </a:spcAft>
        <a:defRPr sz="8400" b="1">
          <a:solidFill>
            <a:srgbClr val="4F4F4F"/>
          </a:solidFill>
          <a:latin typeface="Arial" charset="0"/>
          <a:ea typeface="ＭＳ Ｐゴシック" charset="0"/>
        </a:defRPr>
      </a:lvl2pPr>
      <a:lvl3pPr algn="l" defTabSz="1120775" rtl="0" eaLnBrk="0" fontAlgn="base" hangingPunct="0">
        <a:spcBef>
          <a:spcPct val="0"/>
        </a:spcBef>
        <a:spcAft>
          <a:spcPct val="0"/>
        </a:spcAft>
        <a:defRPr sz="8400" b="1">
          <a:solidFill>
            <a:srgbClr val="4F4F4F"/>
          </a:solidFill>
          <a:latin typeface="Arial" charset="0"/>
          <a:ea typeface="ＭＳ Ｐゴシック" charset="0"/>
        </a:defRPr>
      </a:lvl3pPr>
      <a:lvl4pPr algn="l" defTabSz="1120775" rtl="0" eaLnBrk="0" fontAlgn="base" hangingPunct="0">
        <a:spcBef>
          <a:spcPct val="0"/>
        </a:spcBef>
        <a:spcAft>
          <a:spcPct val="0"/>
        </a:spcAft>
        <a:defRPr sz="8400" b="1">
          <a:solidFill>
            <a:srgbClr val="4F4F4F"/>
          </a:solidFill>
          <a:latin typeface="Arial" charset="0"/>
          <a:ea typeface="ＭＳ Ｐゴシック" charset="0"/>
        </a:defRPr>
      </a:lvl4pPr>
      <a:lvl5pPr algn="l" defTabSz="1120775" rtl="0" eaLnBrk="0" fontAlgn="base" hangingPunct="0">
        <a:spcBef>
          <a:spcPct val="0"/>
        </a:spcBef>
        <a:spcAft>
          <a:spcPct val="0"/>
        </a:spcAft>
        <a:defRPr sz="8400" b="1">
          <a:solidFill>
            <a:srgbClr val="4F4F4F"/>
          </a:solidFill>
          <a:latin typeface="Arial" charset="0"/>
          <a:ea typeface="ＭＳ Ｐゴシック" charset="0"/>
        </a:defRPr>
      </a:lvl5pPr>
      <a:lvl6pPr marL="1124704" algn="l" defTabSz="1120800" rtl="0" fontAlgn="base">
        <a:spcBef>
          <a:spcPct val="0"/>
        </a:spcBef>
        <a:spcAft>
          <a:spcPct val="0"/>
        </a:spcAft>
        <a:defRPr sz="8400" b="1">
          <a:solidFill>
            <a:srgbClr val="4F4F4F"/>
          </a:solidFill>
          <a:latin typeface="Arial" charset="0"/>
          <a:ea typeface="ＭＳ Ｐゴシック" charset="0"/>
        </a:defRPr>
      </a:lvl6pPr>
      <a:lvl7pPr marL="2249407" algn="l" defTabSz="1120800" rtl="0" fontAlgn="base">
        <a:spcBef>
          <a:spcPct val="0"/>
        </a:spcBef>
        <a:spcAft>
          <a:spcPct val="0"/>
        </a:spcAft>
        <a:defRPr sz="8400" b="1">
          <a:solidFill>
            <a:srgbClr val="4F4F4F"/>
          </a:solidFill>
          <a:latin typeface="Arial" charset="0"/>
          <a:ea typeface="ＭＳ Ｐゴシック" charset="0"/>
        </a:defRPr>
      </a:lvl7pPr>
      <a:lvl8pPr marL="3374111" algn="l" defTabSz="1120800" rtl="0" fontAlgn="base">
        <a:spcBef>
          <a:spcPct val="0"/>
        </a:spcBef>
        <a:spcAft>
          <a:spcPct val="0"/>
        </a:spcAft>
        <a:defRPr sz="8400" b="1">
          <a:solidFill>
            <a:srgbClr val="4F4F4F"/>
          </a:solidFill>
          <a:latin typeface="Arial" charset="0"/>
          <a:ea typeface="ＭＳ Ｐゴシック" charset="0"/>
        </a:defRPr>
      </a:lvl8pPr>
      <a:lvl9pPr marL="4498817" algn="l" defTabSz="1120800" rtl="0" fontAlgn="base">
        <a:spcBef>
          <a:spcPct val="0"/>
        </a:spcBef>
        <a:spcAft>
          <a:spcPct val="0"/>
        </a:spcAft>
        <a:defRPr sz="8400" b="1">
          <a:solidFill>
            <a:srgbClr val="4F4F4F"/>
          </a:solidFill>
          <a:latin typeface="Arial" charset="0"/>
          <a:ea typeface="ＭＳ Ｐゴシック" charset="0"/>
        </a:defRPr>
      </a:lvl9pPr>
    </p:titleStyle>
    <p:bodyStyle>
      <a:lvl1pPr marL="838200" indent="-838200" algn="l" defTabSz="1120775" rtl="0" eaLnBrk="0" fontAlgn="base" hangingPunct="0">
        <a:spcBef>
          <a:spcPct val="20000"/>
        </a:spcBef>
        <a:spcAft>
          <a:spcPct val="0"/>
        </a:spcAft>
        <a:buSzPct val="100000"/>
        <a:buFontTx/>
        <a:buBlip>
          <a:blip r:embed="rId6"/>
        </a:buBlip>
        <a:defRPr sz="6600" kern="1200">
          <a:solidFill>
            <a:srgbClr val="4F4F4F"/>
          </a:solidFill>
          <a:latin typeface="Arial"/>
          <a:ea typeface="ＭＳ Ｐゴシック" charset="0"/>
          <a:cs typeface="Arial"/>
        </a:defRPr>
      </a:lvl1pPr>
      <a:lvl2pPr marL="1981200" indent="-857250" algn="l" defTabSz="1120775" rtl="0" eaLnBrk="0" fontAlgn="base" hangingPunct="0">
        <a:spcBef>
          <a:spcPct val="20000"/>
        </a:spcBef>
        <a:spcAft>
          <a:spcPct val="0"/>
        </a:spcAft>
        <a:buSzPct val="100000"/>
        <a:buFontTx/>
        <a:buBlip>
          <a:blip r:embed="rId6"/>
        </a:buBlip>
        <a:defRPr sz="6000" kern="1200">
          <a:solidFill>
            <a:srgbClr val="4F4F4F"/>
          </a:solidFill>
          <a:latin typeface="Arial"/>
          <a:ea typeface="ＭＳ Ｐゴシック" charset="0"/>
          <a:cs typeface="Arial"/>
        </a:defRPr>
      </a:lvl2pPr>
      <a:lvl3pPr marL="2806700" indent="-557213" algn="l" defTabSz="1120775" rtl="0" eaLnBrk="0" fontAlgn="base" hangingPunct="0">
        <a:spcBef>
          <a:spcPct val="20000"/>
        </a:spcBef>
        <a:spcAft>
          <a:spcPct val="0"/>
        </a:spcAft>
        <a:buSzPct val="100000"/>
        <a:buFontTx/>
        <a:buBlip>
          <a:blip r:embed="rId6"/>
        </a:buBlip>
        <a:defRPr sz="5400" kern="1200">
          <a:solidFill>
            <a:srgbClr val="4F4F4F"/>
          </a:solidFill>
          <a:latin typeface="Arial"/>
          <a:ea typeface="ＭＳ Ｐゴシック" charset="0"/>
          <a:cs typeface="Arial"/>
        </a:defRPr>
      </a:lvl3pPr>
      <a:lvl4pPr marL="3932238" indent="-557213" algn="l" defTabSz="1120775" rtl="0" eaLnBrk="0" fontAlgn="base" hangingPunct="0">
        <a:spcBef>
          <a:spcPct val="20000"/>
        </a:spcBef>
        <a:spcAft>
          <a:spcPct val="0"/>
        </a:spcAft>
        <a:buSzPct val="100000"/>
        <a:buFontTx/>
        <a:buBlip>
          <a:blip r:embed="rId6"/>
        </a:buBlip>
        <a:defRPr sz="4800" kern="1200">
          <a:solidFill>
            <a:srgbClr val="4F4F4F"/>
          </a:solidFill>
          <a:latin typeface="Arial"/>
          <a:ea typeface="ＭＳ Ｐゴシック" charset="0"/>
          <a:cs typeface="Arial"/>
        </a:defRPr>
      </a:lvl4pPr>
      <a:lvl5pPr indent="4498975" algn="l" defTabSz="1120775" rtl="0" eaLnBrk="0" fontAlgn="base" hangingPunct="0">
        <a:spcBef>
          <a:spcPct val="20000"/>
        </a:spcBef>
        <a:spcAft>
          <a:spcPct val="0"/>
        </a:spcAft>
        <a:buSzPct val="100000"/>
        <a:defRPr sz="4900" kern="1200">
          <a:solidFill>
            <a:srgbClr val="4F4F4F"/>
          </a:solidFill>
          <a:latin typeface="Arial"/>
          <a:ea typeface="ＭＳ Ｐゴシック" charset="0"/>
          <a:cs typeface="Arial"/>
        </a:defRPr>
      </a:lvl5pPr>
      <a:lvl6pPr marL="6185068" indent="-562278" algn="l" defTabSz="1124561" rtl="0" eaLnBrk="1" latinLnBrk="0" hangingPunct="1">
        <a:spcBef>
          <a:spcPct val="20000"/>
        </a:spcBef>
        <a:buFont typeface="Arial"/>
        <a:buChar char="•"/>
        <a:defRPr sz="4900" kern="1200">
          <a:solidFill>
            <a:schemeClr val="tx1"/>
          </a:solidFill>
          <a:latin typeface="+mn-lt"/>
          <a:ea typeface="+mn-ea"/>
          <a:cs typeface="+mn-cs"/>
        </a:defRPr>
      </a:lvl6pPr>
      <a:lvl7pPr marL="7309626" indent="-562278" algn="l" defTabSz="1124561" rtl="0" eaLnBrk="1" latinLnBrk="0" hangingPunct="1">
        <a:spcBef>
          <a:spcPct val="20000"/>
        </a:spcBef>
        <a:buFont typeface="Arial"/>
        <a:buChar char="•"/>
        <a:defRPr sz="4900" kern="1200">
          <a:solidFill>
            <a:schemeClr val="tx1"/>
          </a:solidFill>
          <a:latin typeface="+mn-lt"/>
          <a:ea typeface="+mn-ea"/>
          <a:cs typeface="+mn-cs"/>
        </a:defRPr>
      </a:lvl7pPr>
      <a:lvl8pPr marL="8434182" indent="-562278" algn="l" defTabSz="1124561" rtl="0" eaLnBrk="1" latinLnBrk="0" hangingPunct="1">
        <a:spcBef>
          <a:spcPct val="20000"/>
        </a:spcBef>
        <a:buFont typeface="Arial"/>
        <a:buChar char="•"/>
        <a:defRPr sz="4900" kern="1200">
          <a:solidFill>
            <a:schemeClr val="tx1"/>
          </a:solidFill>
          <a:latin typeface="+mn-lt"/>
          <a:ea typeface="+mn-ea"/>
          <a:cs typeface="+mn-cs"/>
        </a:defRPr>
      </a:lvl8pPr>
      <a:lvl9pPr marL="9558740" indent="-562278" algn="l" defTabSz="1124561" rtl="0" eaLnBrk="1" latinLnBrk="0" hangingPunct="1">
        <a:spcBef>
          <a:spcPct val="20000"/>
        </a:spcBef>
        <a:buFont typeface="Arial"/>
        <a:buChar char="•"/>
        <a:defRPr sz="4900" kern="1200">
          <a:solidFill>
            <a:schemeClr val="tx1"/>
          </a:solidFill>
          <a:latin typeface="+mn-lt"/>
          <a:ea typeface="+mn-ea"/>
          <a:cs typeface="+mn-cs"/>
        </a:defRPr>
      </a:lvl9pPr>
    </p:bodyStyle>
    <p:otherStyle>
      <a:defPPr>
        <a:defRPr lang="en-US"/>
      </a:defPPr>
      <a:lvl1pPr marL="0" algn="l" defTabSz="1124561" rtl="0" eaLnBrk="1" latinLnBrk="0" hangingPunct="1">
        <a:defRPr sz="4400" kern="1200">
          <a:solidFill>
            <a:schemeClr val="tx1"/>
          </a:solidFill>
          <a:latin typeface="+mn-lt"/>
          <a:ea typeface="+mn-ea"/>
          <a:cs typeface="+mn-cs"/>
        </a:defRPr>
      </a:lvl1pPr>
      <a:lvl2pPr marL="1124561" algn="l" defTabSz="1124561" rtl="0" eaLnBrk="1" latinLnBrk="0" hangingPunct="1">
        <a:defRPr sz="4400" kern="1200">
          <a:solidFill>
            <a:schemeClr val="tx1"/>
          </a:solidFill>
          <a:latin typeface="+mn-lt"/>
          <a:ea typeface="+mn-ea"/>
          <a:cs typeface="+mn-cs"/>
        </a:defRPr>
      </a:lvl2pPr>
      <a:lvl3pPr marL="2249114" algn="l" defTabSz="1124561" rtl="0" eaLnBrk="1" latinLnBrk="0" hangingPunct="1">
        <a:defRPr sz="4400" kern="1200">
          <a:solidFill>
            <a:schemeClr val="tx1"/>
          </a:solidFill>
          <a:latin typeface="+mn-lt"/>
          <a:ea typeface="+mn-ea"/>
          <a:cs typeface="+mn-cs"/>
        </a:defRPr>
      </a:lvl3pPr>
      <a:lvl4pPr marL="3373673" algn="l" defTabSz="1124561" rtl="0" eaLnBrk="1" latinLnBrk="0" hangingPunct="1">
        <a:defRPr sz="4400" kern="1200">
          <a:solidFill>
            <a:schemeClr val="tx1"/>
          </a:solidFill>
          <a:latin typeface="+mn-lt"/>
          <a:ea typeface="+mn-ea"/>
          <a:cs typeface="+mn-cs"/>
        </a:defRPr>
      </a:lvl4pPr>
      <a:lvl5pPr marL="4498231" algn="l" defTabSz="1124561" rtl="0" eaLnBrk="1" latinLnBrk="0" hangingPunct="1">
        <a:defRPr sz="4400" kern="1200">
          <a:solidFill>
            <a:schemeClr val="tx1"/>
          </a:solidFill>
          <a:latin typeface="+mn-lt"/>
          <a:ea typeface="+mn-ea"/>
          <a:cs typeface="+mn-cs"/>
        </a:defRPr>
      </a:lvl5pPr>
      <a:lvl6pPr marL="5622790" algn="l" defTabSz="1124561" rtl="0" eaLnBrk="1" latinLnBrk="0" hangingPunct="1">
        <a:defRPr sz="4400" kern="1200">
          <a:solidFill>
            <a:schemeClr val="tx1"/>
          </a:solidFill>
          <a:latin typeface="+mn-lt"/>
          <a:ea typeface="+mn-ea"/>
          <a:cs typeface="+mn-cs"/>
        </a:defRPr>
      </a:lvl6pPr>
      <a:lvl7pPr marL="6747346" algn="l" defTabSz="1124561" rtl="0" eaLnBrk="1" latinLnBrk="0" hangingPunct="1">
        <a:defRPr sz="4400" kern="1200">
          <a:solidFill>
            <a:schemeClr val="tx1"/>
          </a:solidFill>
          <a:latin typeface="+mn-lt"/>
          <a:ea typeface="+mn-ea"/>
          <a:cs typeface="+mn-cs"/>
        </a:defRPr>
      </a:lvl7pPr>
      <a:lvl8pPr marL="7871904" algn="l" defTabSz="1124561" rtl="0" eaLnBrk="1" latinLnBrk="0" hangingPunct="1">
        <a:defRPr sz="4400" kern="1200">
          <a:solidFill>
            <a:schemeClr val="tx1"/>
          </a:solidFill>
          <a:latin typeface="+mn-lt"/>
          <a:ea typeface="+mn-ea"/>
          <a:cs typeface="+mn-cs"/>
        </a:defRPr>
      </a:lvl8pPr>
      <a:lvl9pPr marL="8996458" algn="l" defTabSz="1124561" rtl="0" eaLnBrk="1" latinLnBrk="0" hangingPunct="1">
        <a:defRPr sz="4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Text Placeholder 3"/>
          <p:cNvSpPr>
            <a:spLocks noGrp="1"/>
          </p:cNvSpPr>
          <p:nvPr>
            <p:ph type="body" sz="quarter" idx="10"/>
          </p:nvPr>
        </p:nvSpPr>
        <p:spPr>
          <a:xfrm>
            <a:off x="0" y="6986588"/>
            <a:ext cx="23409275" cy="1419225"/>
          </a:xfrm>
        </p:spPr>
        <p:txBody>
          <a:bodyPr/>
          <a:lstStyle/>
          <a:p>
            <a:r>
              <a:rPr lang="en-US" altLang="en-US" dirty="0">
                <a:latin typeface="Arial" charset="0"/>
                <a:ea typeface="ＭＳ Ｐゴシック" charset="-128"/>
              </a:rPr>
              <a:t>Chapter 4 Introduction</a:t>
            </a:r>
          </a:p>
        </p:txBody>
      </p:sp>
      <p:sp>
        <p:nvSpPr>
          <p:cNvPr id="4" name="TextBox 9"/>
          <p:cNvSpPr txBox="1">
            <a:spLocks noChangeArrowheads="1"/>
          </p:cNvSpPr>
          <p:nvPr/>
        </p:nvSpPr>
        <p:spPr bwMode="auto">
          <a:xfrm>
            <a:off x="0" y="9097963"/>
            <a:ext cx="23409275" cy="12596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7100" dirty="0">
                <a:solidFill>
                  <a:srgbClr val="4F4F4F"/>
                </a:solidFill>
                <a:cs typeface="Arial" charset="0"/>
              </a:rPr>
              <a:t>Business Intelligence &amp; Analytics</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D7773E-D5AB-A646-857A-F1E45A9A911A}"/>
              </a:ext>
            </a:extLst>
          </p:cNvPr>
          <p:cNvSpPr>
            <a:spLocks noGrp="1"/>
          </p:cNvSpPr>
          <p:nvPr>
            <p:ph type="title"/>
          </p:nvPr>
        </p:nvSpPr>
        <p:spPr/>
        <p:txBody>
          <a:bodyPr/>
          <a:lstStyle/>
          <a:p>
            <a:r>
              <a:rPr lang="en-US" dirty="0"/>
              <a:t>Review</a:t>
            </a:r>
          </a:p>
        </p:txBody>
      </p:sp>
      <p:sp>
        <p:nvSpPr>
          <p:cNvPr id="4" name="Content Placeholder 3">
            <a:extLst>
              <a:ext uri="{FF2B5EF4-FFF2-40B4-BE49-F238E27FC236}">
                <a16:creationId xmlns:a16="http://schemas.microsoft.com/office/drawing/2014/main" id="{CB661D49-1EAC-284A-AD96-BB1BE1C43103}"/>
              </a:ext>
            </a:extLst>
          </p:cNvPr>
          <p:cNvSpPr>
            <a:spLocks noGrp="1"/>
          </p:cNvSpPr>
          <p:nvPr>
            <p:ph sz="half" idx="1"/>
          </p:nvPr>
        </p:nvSpPr>
        <p:spPr/>
        <p:txBody>
          <a:bodyPr/>
          <a:lstStyle/>
          <a:p>
            <a:r>
              <a:rPr lang="en-US" dirty="0"/>
              <a:t>Levels</a:t>
            </a:r>
          </a:p>
          <a:p>
            <a:pPr lvl="1"/>
            <a:r>
              <a:rPr lang="en-US" dirty="0"/>
              <a:t>Chapter 2: Strategic</a:t>
            </a:r>
          </a:p>
          <a:p>
            <a:pPr lvl="1"/>
            <a:r>
              <a:rPr lang="en-US" dirty="0"/>
              <a:t>Chapter 3: Functional</a:t>
            </a:r>
          </a:p>
          <a:p>
            <a:pPr lvl="1"/>
            <a:r>
              <a:rPr lang="en-US" dirty="0"/>
              <a:t>Chapter 4: Analytic</a:t>
            </a:r>
          </a:p>
          <a:p>
            <a:pPr lvl="1"/>
            <a:r>
              <a:rPr lang="en-US" dirty="0"/>
              <a:t>Chapter 5: Data Warehouse</a:t>
            </a:r>
          </a:p>
          <a:p>
            <a:pPr lvl="1"/>
            <a:r>
              <a:rPr lang="en-US" dirty="0"/>
              <a:t>Chapter 6: Data Sets</a:t>
            </a:r>
          </a:p>
        </p:txBody>
      </p:sp>
      <p:pic>
        <p:nvPicPr>
          <p:cNvPr id="11" name="Content Placeholder 10">
            <a:extLst>
              <a:ext uri="{FF2B5EF4-FFF2-40B4-BE49-F238E27FC236}">
                <a16:creationId xmlns:a16="http://schemas.microsoft.com/office/drawing/2014/main" id="{1D24E946-08E3-4C4F-8683-041AEC95A4FC}"/>
              </a:ext>
            </a:extLst>
          </p:cNvPr>
          <p:cNvPicPr>
            <a:picLocks noGrp="1" noChangeAspect="1"/>
          </p:cNvPicPr>
          <p:nvPr>
            <p:ph sz="half" idx="2"/>
          </p:nvPr>
        </p:nvPicPr>
        <p:blipFill>
          <a:blip r:embed="rId3"/>
          <a:stretch>
            <a:fillRect/>
          </a:stretch>
        </p:blipFill>
        <p:spPr>
          <a:xfrm>
            <a:off x="12237244" y="3013075"/>
            <a:ext cx="9664700" cy="7708900"/>
          </a:xfrm>
        </p:spPr>
      </p:pic>
    </p:spTree>
    <p:extLst>
      <p:ext uri="{BB962C8B-B14F-4D97-AF65-F5344CB8AC3E}">
        <p14:creationId xmlns:p14="http://schemas.microsoft.com/office/powerpoint/2010/main" val="274969324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B74ACDE-F097-B84C-AB67-09DFD015F909}"/>
              </a:ext>
            </a:extLst>
          </p:cNvPr>
          <p:cNvSpPr/>
          <p:nvPr/>
        </p:nvSpPr>
        <p:spPr>
          <a:xfrm>
            <a:off x="884237" y="5745162"/>
            <a:ext cx="11049000" cy="1295400"/>
          </a:xfrm>
          <a:prstGeom prst="roundRect">
            <a:avLst/>
          </a:prstGeom>
          <a:solidFill>
            <a:srgbClr val="9BC1BC">
              <a:alpha val="50000"/>
            </a:srgbClr>
          </a:solidFill>
          <a:ln>
            <a:solidFill>
              <a:schemeClr val="tx1">
                <a:lumMod val="85000"/>
                <a:lumOff val="1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93D7773E-D5AB-A646-857A-F1E45A9A911A}"/>
              </a:ext>
            </a:extLst>
          </p:cNvPr>
          <p:cNvSpPr>
            <a:spLocks noGrp="1"/>
          </p:cNvSpPr>
          <p:nvPr>
            <p:ph type="title"/>
          </p:nvPr>
        </p:nvSpPr>
        <p:spPr/>
        <p:txBody>
          <a:bodyPr/>
          <a:lstStyle/>
          <a:p>
            <a:r>
              <a:rPr lang="en-US" dirty="0"/>
              <a:t>Review</a:t>
            </a:r>
          </a:p>
        </p:txBody>
      </p:sp>
      <p:sp>
        <p:nvSpPr>
          <p:cNvPr id="4" name="Content Placeholder 3">
            <a:extLst>
              <a:ext uri="{FF2B5EF4-FFF2-40B4-BE49-F238E27FC236}">
                <a16:creationId xmlns:a16="http://schemas.microsoft.com/office/drawing/2014/main" id="{CB661D49-1EAC-284A-AD96-BB1BE1C43103}"/>
              </a:ext>
            </a:extLst>
          </p:cNvPr>
          <p:cNvSpPr>
            <a:spLocks noGrp="1"/>
          </p:cNvSpPr>
          <p:nvPr>
            <p:ph sz="half" idx="1"/>
          </p:nvPr>
        </p:nvSpPr>
        <p:spPr/>
        <p:txBody>
          <a:bodyPr/>
          <a:lstStyle/>
          <a:p>
            <a:r>
              <a:rPr lang="en-US" dirty="0"/>
              <a:t>Levels</a:t>
            </a:r>
          </a:p>
          <a:p>
            <a:pPr lvl="1"/>
            <a:r>
              <a:rPr lang="en-US" dirty="0"/>
              <a:t>Chapter 2: Strategic</a:t>
            </a:r>
          </a:p>
          <a:p>
            <a:pPr lvl="1"/>
            <a:r>
              <a:rPr lang="en-US" dirty="0"/>
              <a:t>Chapter 3: Functional</a:t>
            </a:r>
          </a:p>
          <a:p>
            <a:pPr lvl="1"/>
            <a:r>
              <a:rPr lang="en-US" dirty="0"/>
              <a:t>Chapter 4: Analytic</a:t>
            </a:r>
          </a:p>
          <a:p>
            <a:pPr lvl="1"/>
            <a:r>
              <a:rPr lang="en-US" dirty="0"/>
              <a:t>Chapter 5: Data Warehouse</a:t>
            </a:r>
          </a:p>
          <a:p>
            <a:pPr lvl="1"/>
            <a:r>
              <a:rPr lang="en-US" dirty="0"/>
              <a:t>Chapter 6: Data Sets</a:t>
            </a:r>
          </a:p>
        </p:txBody>
      </p:sp>
      <p:pic>
        <p:nvPicPr>
          <p:cNvPr id="11" name="Content Placeholder 10">
            <a:extLst>
              <a:ext uri="{FF2B5EF4-FFF2-40B4-BE49-F238E27FC236}">
                <a16:creationId xmlns:a16="http://schemas.microsoft.com/office/drawing/2014/main" id="{1D24E946-08E3-4C4F-8683-041AEC95A4FC}"/>
              </a:ext>
            </a:extLst>
          </p:cNvPr>
          <p:cNvPicPr>
            <a:picLocks noGrp="1" noChangeAspect="1"/>
          </p:cNvPicPr>
          <p:nvPr>
            <p:ph sz="half" idx="2"/>
          </p:nvPr>
        </p:nvPicPr>
        <p:blipFill>
          <a:blip r:embed="rId3"/>
          <a:stretch>
            <a:fillRect/>
          </a:stretch>
        </p:blipFill>
        <p:spPr>
          <a:xfrm>
            <a:off x="12237244" y="3013075"/>
            <a:ext cx="9664700" cy="7708900"/>
          </a:xfrm>
        </p:spPr>
      </p:pic>
    </p:spTree>
    <p:extLst>
      <p:ext uri="{BB962C8B-B14F-4D97-AF65-F5344CB8AC3E}">
        <p14:creationId xmlns:p14="http://schemas.microsoft.com/office/powerpoint/2010/main" val="423837951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95A067-CF7D-0F42-B0A8-579A496591C6}"/>
              </a:ext>
            </a:extLst>
          </p:cNvPr>
          <p:cNvPicPr>
            <a:picLocks noChangeAspect="1"/>
          </p:cNvPicPr>
          <p:nvPr/>
        </p:nvPicPr>
        <p:blipFill>
          <a:blip r:embed="rId3"/>
          <a:stretch>
            <a:fillRect/>
          </a:stretch>
        </p:blipFill>
        <p:spPr>
          <a:xfrm>
            <a:off x="-30163" y="0"/>
            <a:ext cx="23439438" cy="15440264"/>
          </a:xfrm>
          <a:prstGeom prst="rect">
            <a:avLst/>
          </a:prstGeom>
        </p:spPr>
      </p:pic>
      <p:sp>
        <p:nvSpPr>
          <p:cNvPr id="5" name="Rounded Rectangle 4">
            <a:extLst>
              <a:ext uri="{FF2B5EF4-FFF2-40B4-BE49-F238E27FC236}">
                <a16:creationId xmlns:a16="http://schemas.microsoft.com/office/drawing/2014/main" id="{01D3AE89-EB2D-8547-AFDE-F7B7EF3E2D62}"/>
              </a:ext>
            </a:extLst>
          </p:cNvPr>
          <p:cNvSpPr/>
          <p:nvPr/>
        </p:nvSpPr>
        <p:spPr>
          <a:xfrm>
            <a:off x="13000037" y="2773362"/>
            <a:ext cx="9296400" cy="9753600"/>
          </a:xfrm>
          <a:prstGeom prst="roundRect">
            <a:avLst>
              <a:gd name="adj" fmla="val 3393"/>
            </a:avLst>
          </a:prstGeom>
          <a:solidFill>
            <a:srgbClr val="FCF7F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spcAft>
                <a:spcPts val="600"/>
              </a:spcAft>
            </a:pPr>
            <a:r>
              <a:rPr lang="en-US" sz="4400" dirty="0">
                <a:solidFill>
                  <a:schemeClr val="tx1">
                    <a:lumMod val="85000"/>
                    <a:lumOff val="15000"/>
                  </a:schemeClr>
                </a:solidFill>
              </a:rPr>
              <a:t>Chapter 4:</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What can we expect an advanced analytical organization to be able to do?</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Which methods can generate which types of decision support.</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Create a basis for dialogue between the company and the analyst.</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Make it possible for the company to formulate exactly what it wants from its BA function.</a:t>
            </a:r>
          </a:p>
        </p:txBody>
      </p:sp>
    </p:spTree>
    <p:extLst>
      <p:ext uri="{BB962C8B-B14F-4D97-AF65-F5344CB8AC3E}">
        <p14:creationId xmlns:p14="http://schemas.microsoft.com/office/powerpoint/2010/main" val="3196549286"/>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3" descr="DESB.psd"/>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5763" y="3900488"/>
            <a:ext cx="17557750" cy="374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4631972"/>
      </p:ext>
    </p:extLst>
  </p:cSld>
  <p:clrMapOvr>
    <a:masterClrMapping/>
  </p:clrMapOvr>
  <p:transition/>
</p:sld>
</file>

<file path=ppt/theme/theme1.xml><?xml version="1.0" encoding="utf-8"?>
<a:theme xmlns:a="http://schemas.openxmlformats.org/drawingml/2006/main" name="Online Programs Template Whit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Michael Lewis Online PPT Template.potm</Template>
  <TotalTime>12659</TotalTime>
  <Words>266</Words>
  <Application>Microsoft Macintosh PowerPoint</Application>
  <PresentationFormat>Custom</PresentationFormat>
  <Paragraphs>28</Paragraphs>
  <Slides>5</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ＭＳ Ｐゴシック</vt:lpstr>
      <vt:lpstr>Arial</vt:lpstr>
      <vt:lpstr>Calibri</vt:lpstr>
      <vt:lpstr>Online Programs Template White[1]</vt:lpstr>
      <vt:lpstr>PowerPoint Presentation</vt:lpstr>
      <vt:lpstr>Review</vt:lpstr>
      <vt:lpstr>Review</vt:lpstr>
      <vt:lpstr>PowerPoint Presentation</vt:lpstr>
      <vt:lpstr>PowerPoint Presentation</vt:lpstr>
    </vt:vector>
  </TitlesOfParts>
  <Company>University of Nevada Reno</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Strategy Analysis</dc:title>
  <dc:creator>jeff</dc:creator>
  <cp:lastModifiedBy>Jeremy Morris</cp:lastModifiedBy>
  <cp:revision>360</cp:revision>
  <dcterms:created xsi:type="dcterms:W3CDTF">2007-05-02T01:14:38Z</dcterms:created>
  <dcterms:modified xsi:type="dcterms:W3CDTF">2019-06-27T22:28:46Z</dcterms:modified>
</cp:coreProperties>
</file>

<file path=docProps/thumbnail.jpeg>
</file>